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4" r:id="rId15"/>
    <p:sldId id="28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74" autoAdjust="0"/>
  </p:normalViewPr>
  <p:slideViewPr>
    <p:cSldViewPr snapToGrid="0" showGuides="1">
      <p:cViewPr varScale="1">
        <p:scale>
          <a:sx n="104" d="100"/>
          <a:sy n="104" d="100"/>
        </p:scale>
        <p:origin x="870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02.01.2023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02.01.2023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August</a:t>
            </a:r>
            <a:br>
              <a:rPr lang="en-US"/>
            </a:br>
            <a:r>
              <a:rPr lang="en-US"/>
              <a:t>2022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A concept often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E8EEA63-F09D-2D5A-580C-1DCD0A2EC3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0831" y="2955925"/>
            <a:ext cx="9050338" cy="946150"/>
          </a:xfrm>
        </p:spPr>
        <p:txBody>
          <a:bodyPr/>
          <a:lstStyle/>
          <a:p>
            <a:pPr algn="ctr"/>
            <a:r>
              <a:rPr lang="en-US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16193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  <a:p>
            <a:r>
              <a:rPr lang="en-US" sz="1600" dirty="0"/>
              <a:t>Other W3C Accessibility Guidelines include: UAAG and ATAG.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377</TotalTime>
  <Words>787</Words>
  <Application>Microsoft Office PowerPoint</Application>
  <PresentationFormat>Widescreen</PresentationFormat>
  <Paragraphs>74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DEMO TIME!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26</cp:revision>
  <dcterms:created xsi:type="dcterms:W3CDTF">2021-08-20T02:50:28Z</dcterms:created>
  <dcterms:modified xsi:type="dcterms:W3CDTF">2023-01-02T18:29:50Z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